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65" r:id="rId5"/>
    <p:sldId id="266" r:id="rId6"/>
    <p:sldId id="267" r:id="rId7"/>
    <p:sldId id="268" r:id="rId8"/>
    <p:sldId id="269" r:id="rId9"/>
    <p:sldId id="271" r:id="rId10"/>
    <p:sldId id="273" r:id="rId11"/>
    <p:sldId id="261" r:id="rId12"/>
    <p:sldId id="257" r:id="rId13"/>
    <p:sldId id="258" r:id="rId14"/>
    <p:sldId id="259" r:id="rId15"/>
    <p:sldId id="260" r:id="rId16"/>
    <p:sldId id="274" r:id="rId17"/>
    <p:sldId id="262" r:id="rId18"/>
    <p:sldId id="275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190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617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807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2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45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39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0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98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05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0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4143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38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37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1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574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21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02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850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08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16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96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141B1-4749-4697-833A-AF463797583F}" type="datetimeFigureOut">
              <a:rPr lang="zh-TW" altLang="en-US" smtClean="0"/>
              <a:t>2018/10/22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C8D9-6EBA-4586-B3C2-B150BF5B1D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503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9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/>
          <a:stretch/>
        </p:blipFill>
        <p:spPr bwMode="auto">
          <a:xfrm>
            <a:off x="0" y="0"/>
            <a:ext cx="9080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901" y="0"/>
            <a:ext cx="3299099" cy="35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Mission Impossible 1 to 6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0" r="21879"/>
          <a:stretch/>
        </p:blipFill>
        <p:spPr bwMode="auto">
          <a:xfrm>
            <a:off x="8892901" y="3541083"/>
            <a:ext cx="3299099" cy="329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9289928" y="3017863"/>
            <a:ext cx="2116285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Tom Cruise</a:t>
            </a:r>
            <a:endParaRPr lang="zh-TW" altLang="en-US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640483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Hollywood Sign</a:t>
            </a:r>
            <a:r>
              <a:rPr lang="zh-TW" altLang="en-US" sz="3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好萊塢標誌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298" t="1839" r="3736" b="15631"/>
          <a:stretch/>
        </p:blipFill>
        <p:spPr>
          <a:xfrm>
            <a:off x="0" y="0"/>
            <a:ext cx="12192000" cy="68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013" y="0"/>
            <a:ext cx="5332691" cy="252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57656" y="2384995"/>
            <a:ext cx="12034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museum is across from the police station.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65682" y="740979"/>
            <a:ext cx="602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chemeClr val="accent5">
                    <a:lumMod val="75000"/>
                  </a:schemeClr>
                </a:solidFill>
              </a:rPr>
              <a:t>True or False?</a:t>
            </a:r>
            <a:endParaRPr lang="zh-TW" alt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4339103"/>
            <a:ext cx="11918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False! It’s next to the police station.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0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848" y="0"/>
            <a:ext cx="5218385" cy="24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89187" y="2164278"/>
            <a:ext cx="10925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girls love to watch baseball games so much.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407572" y="572487"/>
            <a:ext cx="6022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chemeClr val="accent5">
                    <a:lumMod val="75000"/>
                  </a:schemeClr>
                </a:solidFill>
              </a:rPr>
              <a:t>True or False?</a:t>
            </a:r>
            <a:endParaRPr lang="zh-TW" altLang="en-US" sz="8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4339103"/>
            <a:ext cx="11918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False! The girls think baseball games are boring.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47" y="0"/>
            <a:ext cx="5166041" cy="24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08994" y="2443654"/>
            <a:ext cx="10657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3.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 are the girls?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8374" y="4008027"/>
            <a:ext cx="11918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They’re at the department store.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0" y="1"/>
            <a:ext cx="4713889" cy="22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982977"/>
            <a:ext cx="116980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4.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 are they going to go next weekend?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8374" y="4008027"/>
            <a:ext cx="11918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FF0000"/>
                </a:solidFill>
              </a:rPr>
              <a:t>They’re going to go to the museum next weekend.</a:t>
            </a:r>
            <a:endParaRPr lang="zh-TW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Q &amp; 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0" y="1"/>
            <a:ext cx="4713889" cy="22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3421" y="1967212"/>
            <a:ext cx="116980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5. How many roles we can know from the conversation?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8374" y="4008027"/>
            <a:ext cx="11918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 smtClean="0">
                <a:solidFill>
                  <a:srgbClr val="FF0000"/>
                </a:solidFill>
              </a:rPr>
              <a:t>6 roles. (Carlos/ Ella/ Patrick/ Judy/ a narrator/ a coach)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parrot tal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4577" y="-21851"/>
            <a:ext cx="4243004" cy="531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parrot talk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07" y="-299545"/>
            <a:ext cx="5630370" cy="56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54207" y="5608519"/>
            <a:ext cx="97746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dirty="0">
                <a:solidFill>
                  <a:srgbClr val="FF0000"/>
                </a:solidFill>
              </a:rPr>
              <a:t>Copy the intonation of CD!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26" t="2298" r="5977" b="158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不可能的任務：全面瓦解  HD全新中文電影預告 (Mission Impossible - Fallou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2862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>
                <a:latin typeface="Comic Sans MS" panose="030F0702030302020204" pitchFamily="66" charset="0"/>
              </a:rPr>
              <a:t>a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cross from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across from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90688"/>
            <a:ext cx="6765487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across from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1"/>
          <a:stretch/>
        </p:blipFill>
        <p:spPr bwMode="auto">
          <a:xfrm>
            <a:off x="6921088" y="2745251"/>
            <a:ext cx="5270912" cy="397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3027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between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betwee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96" y="2847042"/>
            <a:ext cx="5772259" cy="38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betwee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" y="2417432"/>
            <a:ext cx="6342994" cy="44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3628" y="53854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next to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next t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173"/>
            <a:ext cx="6763407" cy="46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next to hous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07" y="2207173"/>
            <a:ext cx="5428593" cy="46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42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130" t="21149" r="36121" b="19196"/>
          <a:stretch/>
        </p:blipFill>
        <p:spPr>
          <a:xfrm>
            <a:off x="0" y="0"/>
            <a:ext cx="12207766" cy="68103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75641" y="1150883"/>
            <a:ext cx="3373821" cy="23805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d</a:t>
            </a:r>
            <a:r>
              <a:rPr lang="en-US" altLang="zh-TW" sz="4400" b="1" dirty="0" smtClean="0">
                <a:solidFill>
                  <a:srgbClr val="0000FF"/>
                </a:solidFill>
              </a:rPr>
              <a:t>epartment store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01655" y="2049517"/>
            <a:ext cx="2264979" cy="18077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police 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78262" y="5150069"/>
            <a:ext cx="2522482" cy="1387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rgbClr val="0000FF"/>
                </a:solidFill>
              </a:rPr>
              <a:t>sports center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5549462"/>
            <a:ext cx="2601310" cy="12608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b="1" dirty="0">
                <a:solidFill>
                  <a:srgbClr val="0000FF"/>
                </a:solidFill>
              </a:rPr>
              <a:t>school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2191407"/>
            <a:ext cx="1954924" cy="22544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MRT</a:t>
            </a:r>
          </a:p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station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69876" y="2049517"/>
            <a:ext cx="2522482" cy="1639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rgbClr val="0000FF"/>
                </a:solidFill>
              </a:rPr>
              <a:t>park</a:t>
            </a:r>
            <a:endParaRPr lang="zh-TW" alt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1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751" y="90845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7200" b="1" dirty="0" smtClean="0"/>
              <a:t>Where is the police station?</a:t>
            </a:r>
            <a:endParaRPr lang="zh-TW" altLang="en-US" sz="72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1655380" y="262128"/>
            <a:ext cx="1064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Xinyi police District, Taipei City Police Department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28751" y="3132140"/>
            <a:ext cx="11648090" cy="2667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8000" dirty="0" smtClean="0">
                <a:solidFill>
                  <a:srgbClr val="7030A0"/>
                </a:solidFill>
              </a:rPr>
              <a:t>It’s across from Taipei Xinyi Sports Center.</a:t>
            </a:r>
            <a:endParaRPr lang="zh-TW" altLang="en-US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85951" y="89411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7200" b="1" dirty="0" smtClean="0"/>
              <a:t>Where is the MRT station?</a:t>
            </a:r>
            <a:endParaRPr lang="zh-TW" altLang="en-US" sz="7200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1576553" y="2046559"/>
            <a:ext cx="10468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solidFill>
                  <a:srgbClr val="FF0000"/>
                </a:solidFill>
              </a:rPr>
              <a:t>Taipei 101 / World Trade </a:t>
            </a:r>
            <a:r>
              <a:rPr lang="en-US" altLang="zh-TW" sz="4800" dirty="0">
                <a:solidFill>
                  <a:srgbClr val="FF0000"/>
                </a:solidFill>
              </a:rPr>
              <a:t>Center Exit 5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39108" y="3153105"/>
            <a:ext cx="11952892" cy="1595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8800" dirty="0" smtClean="0">
                <a:solidFill>
                  <a:srgbClr val="7030A0"/>
                </a:solidFill>
              </a:rPr>
              <a:t>It’s next to Taipei 101 Department Store.</a:t>
            </a:r>
            <a:endParaRPr lang="zh-TW" altLang="en-US" sz="8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01716" y="767990"/>
            <a:ext cx="10828283" cy="1325563"/>
          </a:xfrm>
        </p:spPr>
        <p:txBody>
          <a:bodyPr>
            <a:noAutofit/>
          </a:bodyPr>
          <a:lstStyle/>
          <a:p>
            <a:r>
              <a:rPr lang="en-US" altLang="zh-TW" sz="7200" b="1" dirty="0" smtClean="0"/>
              <a:t>Is Xinyi Elementary School across from the park?</a:t>
            </a:r>
            <a:endParaRPr lang="zh-TW" altLang="en-US" sz="7200" b="1" dirty="0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270641" y="2676962"/>
            <a:ext cx="12341773" cy="4575175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solidFill>
                  <a:srgbClr val="7030A0"/>
                </a:solidFill>
              </a:rPr>
              <a:t>No, it’s not. It’s across </a:t>
            </a:r>
            <a:r>
              <a:rPr lang="en-US" altLang="zh-TW" sz="8000" dirty="0">
                <a:solidFill>
                  <a:srgbClr val="7030A0"/>
                </a:solidFill>
              </a:rPr>
              <a:t>from Taipei 101 / World Trade </a:t>
            </a:r>
            <a:r>
              <a:rPr lang="en-US" altLang="zh-TW" sz="8000" dirty="0" smtClean="0">
                <a:solidFill>
                  <a:srgbClr val="7030A0"/>
                </a:solidFill>
              </a:rPr>
              <a:t>Center Station Exit 3.</a:t>
            </a:r>
            <a:endParaRPr lang="en-US" altLang="zh-TW" sz="8000" dirty="0">
              <a:solidFill>
                <a:srgbClr val="7030A0"/>
              </a:solidFill>
            </a:endParaRPr>
          </a:p>
          <a:p>
            <a:endParaRPr lang="zh-TW" altLang="en-US" sz="8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9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6750</TotalTime>
  <Words>212</Words>
  <Application>Microsoft Office PowerPoint</Application>
  <PresentationFormat>寬螢幕</PresentationFormat>
  <Paragraphs>33</Paragraphs>
  <Slides>17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微軟正黑體</vt:lpstr>
      <vt:lpstr>新細明體</vt:lpstr>
      <vt:lpstr>Arial</vt:lpstr>
      <vt:lpstr>Calibri</vt:lpstr>
      <vt:lpstr>Calibri Light</vt:lpstr>
      <vt:lpstr>Comic Sans MS</vt:lpstr>
      <vt:lpstr>Office 佈景主題</vt:lpstr>
      <vt:lpstr>1_Office 佈景主題</vt:lpstr>
      <vt:lpstr>PowerPoint 簡報</vt:lpstr>
      <vt:lpstr>PowerPoint 簡報</vt:lpstr>
      <vt:lpstr>across from</vt:lpstr>
      <vt:lpstr>between</vt:lpstr>
      <vt:lpstr>next to</vt:lpstr>
      <vt:lpstr>PowerPoint 簡報</vt:lpstr>
      <vt:lpstr>Where is the police station?</vt:lpstr>
      <vt:lpstr>Where is the MRT station?</vt:lpstr>
      <vt:lpstr>Is Xinyi Elementary School across from the park?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55</cp:revision>
  <dcterms:created xsi:type="dcterms:W3CDTF">2018-10-18T07:16:32Z</dcterms:created>
  <dcterms:modified xsi:type="dcterms:W3CDTF">2018-10-23T08:23:34Z</dcterms:modified>
</cp:coreProperties>
</file>